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369" r:id="rId65"/>
    <p:sldId id="370" r:id="rId66"/>
    <p:sldId id="31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5/10/2025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64</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transformer</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entire FNN 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80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3414256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1065549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66</a:t>
            </a:fld>
            <a:endParaRPr lang="en-US"/>
          </a:p>
        </p:txBody>
      </p:sp>
      <p:sp>
        <p:nvSpPr>
          <p:cNvPr id="3" name="Footer Placeholder 2"/>
          <p:cNvSpPr>
            <a:spLocks noGrp="1"/>
          </p:cNvSpPr>
          <p:nvPr>
            <p:ph type="ftr" sz="quarter" idx="11"/>
          </p:nvPr>
        </p:nvSpPr>
        <p:spPr/>
        <p:txBody>
          <a:bodyPr/>
          <a:lstStyle/>
          <a:p>
            <a:r>
              <a:rPr lang="en-US" smtClean="0"/>
              <a:t>Transformer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2020</TotalTime>
  <Words>7814</Words>
  <Application>Microsoft Office PowerPoint</Application>
  <PresentationFormat>Widescreen</PresentationFormat>
  <Paragraphs>593</Paragraphs>
  <Slides>66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DengXian</vt:lpstr>
      <vt:lpstr>Arial</vt:lpstr>
      <vt:lpstr>Calibri</vt:lpstr>
      <vt:lpstr>Cambria Math</vt:lpstr>
      <vt:lpstr>Times New Roman</vt:lpstr>
      <vt:lpstr>Office Theme</vt:lpstr>
      <vt:lpstr>Tutorial on deep transformer</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401</cp:revision>
  <dcterms:created xsi:type="dcterms:W3CDTF">2017-06-28T03:43:04Z</dcterms:created>
  <dcterms:modified xsi:type="dcterms:W3CDTF">2025-05-10T10:49:17Z</dcterms:modified>
</cp:coreProperties>
</file>